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7" r:id="rId5"/>
    <p:sldId id="268" r:id="rId6"/>
    <p:sldId id="262" r:id="rId7"/>
    <p:sldId id="263" r:id="rId8"/>
    <p:sldId id="264" r:id="rId9"/>
    <p:sldId id="276" r:id="rId10"/>
    <p:sldId id="278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3773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660"/>
  </p:normalViewPr>
  <p:slideViewPr>
    <p:cSldViewPr>
      <p:cViewPr varScale="1">
        <p:scale>
          <a:sx n="103" d="100"/>
          <a:sy n="103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9732B-0225-46A5-A088-E573C2984EF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73B86-1EEA-4093-96B1-1A63EDC5F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86FA4-3BCD-4155-B2EC-E13FD50386A4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6D586-A2D6-4DF2-8643-A48842AD43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FCDC7-B518-498C-ADF5-6EA7F8088172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280B1-3D37-4020-B8A2-E1BE2EBB51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2D697-74D8-484F-9AC0-0464B47659FC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6B0E7-6A17-4DC0-A47D-F4DFA419A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8AF42-4831-4431-A9D6-506ED377B736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A095D-499A-4E0B-9DD8-9A768602EF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74DAA-AFC8-4D58-B816-26A89B6D0D10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7911F2-C0EF-4D48-8016-75E015F453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3917-96F9-4577-8A44-C23CC37465FE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D8836-2DE0-4825-A27D-37B144FE91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39739-E6AF-43BF-AF5F-A151EB2E616F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F2C67-B951-481B-9206-D64A76438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A85A4-2EE7-4D25-825F-ED9E436F2BC7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C9E93-7051-4AF6-8CFA-16F8E215ED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E24E3-8822-45C0-8460-EBEDDFF1C8C6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101FD-353F-4ED9-8AA8-DA981B888E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0D9E2-7B5E-4CF3-80CA-550E185BCDDD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E58C-6A45-4794-9248-C63363F19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8735A08-FD18-4E0D-9DE3-547ABC5FB1E8}" type="datetimeFigureOut">
              <a:rPr lang="ru-RU"/>
              <a:pPr>
                <a:defRPr/>
              </a:pPr>
              <a:t>27.01.2022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AC302EF-B5E0-4925-B9BE-E47F7B044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4005064"/>
            <a:ext cx="738150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«Лесник - Хранитель леса»</a:t>
            </a:r>
          </a:p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профессии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«Лесник</a:t>
            </a:r>
            <a:r>
              <a:rPr lang="ru-RU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95736" y="55172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Выполнила : Васина А.А. воспитатель </a:t>
            </a:r>
          </a:p>
          <a:p>
            <a:pPr algn="ctr"/>
            <a:r>
              <a:rPr lang="ru-RU" b="1" dirty="0" smtClean="0">
                <a:solidFill>
                  <a:srgbClr val="00B050"/>
                </a:solidFill>
              </a:rPr>
              <a:t>МАДОУ № 340  г.Казань</a:t>
            </a:r>
            <a:endParaRPr lang="ru-RU" b="1" dirty="0">
              <a:solidFill>
                <a:srgbClr val="00B050"/>
              </a:solidFill>
            </a:endParaRPr>
          </a:p>
        </p:txBody>
      </p:sp>
      <p:pic>
        <p:nvPicPr>
          <p:cNvPr id="6" name="Рисунок 5" descr="i(2)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619672" y="260648"/>
            <a:ext cx="5400600" cy="3819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300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6946" y="0"/>
            <a:ext cx="913705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pravila-povedeniya-v-lesu-kartinki-dlya-detey-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3528" y="332656"/>
            <a:ext cx="8603780" cy="6314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618856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</a:t>
            </a:r>
            <a:endParaRPr lang="ru-RU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980728"/>
            <a:ext cx="3960440" cy="290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96753"/>
            <a:ext cx="2890664" cy="3240360"/>
          </a:xfrm>
        </p:spPr>
        <p:txBody>
          <a:bodyPr/>
          <a:lstStyle/>
          <a:p>
            <a:pPr>
              <a:buNone/>
            </a:pP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Ходит по лесу лесник,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Он шагать в лесу привык.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Здесь ему, совсем как дома,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Все давным-давно знакомо.</a:t>
            </a: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1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dirty="0" smtClean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933056"/>
            <a:ext cx="56187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482952" cy="1296144"/>
          </a:xfrm>
        </p:spPr>
        <p:txBody>
          <a:bodyPr/>
          <a:lstStyle/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Лесник – это сотрудник лесничества, работник  государственной 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лесной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охраны. 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715" y="2060848"/>
            <a:ext cx="5104445" cy="3456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772816"/>
            <a:ext cx="8280920" cy="453650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Дальше, дальше…долог путь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Должен всюду заглянуть,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Все обследовать лесник,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Он бродить в лесу привык.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Знает он не зря в лицо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Каждый куст и деревцо.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0958708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3826768" cy="796950"/>
          </a:xfrm>
        </p:spPr>
        <p:txBody>
          <a:bodyPr/>
          <a:lstStyle/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большая опасность </a:t>
            </a:r>
            <a:b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леса – это пожар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39"/>
            <a:ext cx="2088232" cy="3168353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Взгляд лесничего остер: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Тут недавно был костер –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Под ветвями тлеет жар,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Не досмотришь, и пожар.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212976"/>
            <a:ext cx="5184576" cy="3483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DC340\Desktop\воспитатель года Дома\Воспитатель года 22\к Занятию В Г\вред польза\hello_html_m43517d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60648"/>
            <a:ext cx="487993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757706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620688"/>
            <a:ext cx="3600400" cy="5505475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лесника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Там – красавица – сосна.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Почему она грустна?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Причинил ей много бед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Жук зловредный – короед.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Нужно дерево спасти,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Короеда извести.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Дальше – заяц грыз в яру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Молодой ольхи кору.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Погоди, ушастый плут,</a:t>
            </a:r>
            <a:b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4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Скоро пойман будешь тут!</a:t>
            </a:r>
            <a:endParaRPr lang="ru-RU" sz="2400" dirty="0" smtClean="0"/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4280226" cy="25830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16" y="3573016"/>
            <a:ext cx="4690584" cy="2553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75930214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548680"/>
            <a:ext cx="2880320" cy="4680520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Дальше, дальше… долог путь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Должен всюду заглянуть,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Все обследовать лесник,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Он бродить в лесу привык.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Знает он не зря в лицо</a:t>
            </a:r>
            <a:b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20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Каждый куст и деревцо.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32656"/>
            <a:ext cx="4324350" cy="330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573016"/>
            <a:ext cx="4032448" cy="3044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45024"/>
            <a:ext cx="3282504" cy="2898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628422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6624736" cy="652934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Зимняя  подкормка  диких  животных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2c7659fc575883ee7d6e25be9c9eb91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67544" y="1052735"/>
            <a:ext cx="4176464" cy="2819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918_ab13501e091e30ddeb2976019ebdda5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788024" y="836711"/>
            <a:ext cx="4228310" cy="2781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ison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16016" y="3728138"/>
            <a:ext cx="4176710" cy="3129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p100015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39552" y="3789039"/>
            <a:ext cx="3744416" cy="2808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63085794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Смелый борец с браконьерами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034f58844e183efcb48911993620ff50.jpe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5536" y="1484784"/>
            <a:ext cx="8215345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54917399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55576" y="612845"/>
            <a:ext cx="302433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Мы приехали на речку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Воскресенье провести,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А свободного местечка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Возле речки не найти!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Тут сидят и там сидят: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Загорают и едят,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Отдыхают, как хотят,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Сотни взрослых и ребят!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Мы по бережку прошли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 поляночку нашли.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Но на солнечной полянке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Тут и там - пустые банки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И, как будто нам назло,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Даже битое стекло!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Мы по бережку прошли,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Место новое нашли.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Но и здесь до нас сидели;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Тоже пили, тоже ели,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Жгли костер, бумагу жгли 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Насорили и ушли!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" name="Рисунок 5" descr="1433483885general_pages_05_June_2015_i15466__molodaya_gvardiya_provedet_subbotnik_na_kazachem_ostrov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95936" y="764704"/>
            <a:ext cx="3744416" cy="500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87233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истья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1</Template>
  <TotalTime>235</TotalTime>
  <Words>64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листья 2</vt:lpstr>
      <vt:lpstr>Слайд 1</vt:lpstr>
      <vt:lpstr>ЛЕСНИК</vt:lpstr>
      <vt:lpstr>Лесник – это сотрудник лесничества, работник  государственной  лесной охраны. </vt:lpstr>
      <vt:lpstr>Самая большая опасность  для леса – это пожар</vt:lpstr>
      <vt:lpstr>Слайд 5</vt:lpstr>
      <vt:lpstr>Слайд 6</vt:lpstr>
      <vt:lpstr>Зимняя  подкормка  диких  животных</vt:lpstr>
      <vt:lpstr>Смелый борец с браконьерами </vt:lpstr>
      <vt:lpstr>Слайд 9</vt:lpstr>
      <vt:lpstr>Слайд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DC340</cp:lastModifiedBy>
  <cp:revision>27</cp:revision>
  <dcterms:created xsi:type="dcterms:W3CDTF">2017-03-31T07:16:47Z</dcterms:created>
  <dcterms:modified xsi:type="dcterms:W3CDTF">2022-01-27T12:05:45Z</dcterms:modified>
</cp:coreProperties>
</file>